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940BA-B587-41B0-8C1E-BD68974D00E6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1AA14-2738-4B52-B0A2-9062E01A46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574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1AA14-2738-4B52-B0A2-9062E01A46B7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9039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AEC5DC-CF37-ABCB-0930-268B6D365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3895707-515A-96F5-934D-C7B84E468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C9C084-56AA-CC69-F330-30E9C4674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FA9-6CD2-4C43-A484-69FBF0FA535F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57E59C7-B8B2-5D74-46EA-2238D41B5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044533B-5D46-FB61-2D6F-D933ED323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3ECA-4353-4376-ACB1-AA18973904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85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2284D7-E531-54A0-C08B-E104F3B2F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348263B-FDF1-146E-9A9E-2F0D5D33F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2F2176-BD9C-447C-ECDB-3A1428961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FA9-6CD2-4C43-A484-69FBF0FA535F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818C1C5-508E-4ABF-FBE0-2FCA105EC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AFD2014-32B2-520F-395D-310EBDAB1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3ECA-4353-4376-ACB1-AA18973904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61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A6A753C-70EA-A649-7322-5F8A6E7846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3172CE1-B4CD-50F7-7E55-3A35BCDEF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646B017-F24E-828D-321A-4372ED4A4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FA9-6CD2-4C43-A484-69FBF0FA535F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93ACCD-F677-3D24-437E-3D33D00AA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6CBAF1-5F8B-87C2-94AC-AB36742AA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3ECA-4353-4376-ACB1-AA18973904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676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0F961D-21AE-7E07-8B42-3B0D79047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368577-134E-BBAD-CDF0-37CB2B989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F15D995-0C7D-ABA4-B685-6FD0DEA4A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FA9-6CD2-4C43-A484-69FBF0FA535F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2E7354B-0E99-BFBF-9596-21431FE8A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DF2AE1B-D11C-98AE-A615-B165E7EF7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3ECA-4353-4376-ACB1-AA18973904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66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7217C2-6F5F-7FC6-9010-DAF8F8EDF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F13F60C-4D1C-8400-1227-1B8DF3DAE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162BA4B-9FB6-22E5-199A-180ACADB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FA9-6CD2-4C43-A484-69FBF0FA535F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C3CAF5-4B61-935C-D431-7522A4B2D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7FD6F72-76BC-7D96-E848-2D6FB243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3ECA-4353-4376-ACB1-AA18973904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61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D58C2C-5D26-39CA-F3AA-249739117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C92C63-B8A3-1820-4A0E-4FAC6B3DE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78918D4-D4DF-6D8C-75FD-84C693970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CB3FE9F-538E-30E1-2CCF-CF472B40D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FA9-6CD2-4C43-A484-69FBF0FA535F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FD1CC55-F0F4-E70D-1E83-204F63665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CD7F2B7-174A-24AF-C7AC-73AD37F64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3ECA-4353-4376-ACB1-AA18973904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5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F921A4-DA21-D848-2663-32560E302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538B900-4612-98AD-A0AF-A61661532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CB5249F-C2E0-0B77-BB57-1FCE2F614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2C3E0E4-D234-6EAE-96F4-39145C3685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61646C7-68FC-FACD-E947-2E5AFAADAB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CFBD103-675A-5DEA-0C9C-88EF128B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FA9-6CD2-4C43-A484-69FBF0FA535F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3E55F47-A464-3DC1-B08B-11C339BB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7BA6F03-72BA-5EBC-0AE7-F39BB9A3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3ECA-4353-4376-ACB1-AA18973904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E4A01A-6EC2-0F6C-FB8C-6C7E44C3D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9676FE9-31B0-36FA-586D-340B3FD4C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FA9-6CD2-4C43-A484-69FBF0FA535F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BDC5B60-2620-20E2-82EF-BAC598C8F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3A8CBFC-09D9-5E86-2BA1-9A9F48FB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3ECA-4353-4376-ACB1-AA18973904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45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9854569-2AE3-76C4-2B29-059AC260D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FA9-6CD2-4C43-A484-69FBF0FA535F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B3800C0-6170-E053-B1F1-4B2AE837D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B665020-D858-6548-6191-DB73458C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3ECA-4353-4376-ACB1-AA18973904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25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49C2A2-8AE2-526C-7D5A-8512BCFB1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88F82A-1297-7DA2-F941-3149745F9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C92B068-ED2C-2660-BE01-10A31B3B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1DB09BC-3619-CFFE-913A-F70026426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FA9-6CD2-4C43-A484-69FBF0FA535F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1982C51-A8B1-3F10-F782-6FA7ED685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132AB93-54F9-9385-1379-6018CE2E4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3ECA-4353-4376-ACB1-AA18973904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48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43120E-97DE-4F4A-4016-68EF0CE35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F00FBA4-68A8-012F-4518-39DE3221F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1401CD4-41CF-E194-E203-D92D989F6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2A9A75D-3640-2872-0C89-45AD7E6D3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FA9-6CD2-4C43-A484-69FBF0FA535F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4D09AAF-0E9E-46B9-B637-D6B6D84FC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B6C2992-9BA3-7DC9-EAFF-F900490B2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3ECA-4353-4376-ACB1-AA18973904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379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F5191CF-F2F8-3219-109F-03EAED3ED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FA325B1-5D61-0534-5C3A-2E538FD85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94E84FB-9016-D3F3-8F28-3D2475266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CFA9-6CD2-4C43-A484-69FBF0FA535F}" type="datetimeFigureOut">
              <a:rPr lang="tr-TR" smtClean="0"/>
              <a:t>6.06.2023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3F03E8B-B384-0F4E-39D3-B1AECAC101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46E0F28-CEA4-5B4D-41F5-D4DD9A304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13ECA-4353-4376-ACB1-AA18973904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33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CE0BFE02-87F8-E9E0-B910-3C72AC0A7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53961"/>
            <a:ext cx="12192000" cy="6504039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8A2E8B1C-D41D-5F3F-6FC9-399529B130ED}"/>
              </a:ext>
            </a:extLst>
          </p:cNvPr>
          <p:cNvSpPr/>
          <p:nvPr/>
        </p:nvSpPr>
        <p:spPr>
          <a:xfrm>
            <a:off x="226142" y="5486400"/>
            <a:ext cx="1150374" cy="110121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054DC48-16B7-21A7-9151-A3E0E013D68D}"/>
              </a:ext>
            </a:extLst>
          </p:cNvPr>
          <p:cNvSpPr/>
          <p:nvPr/>
        </p:nvSpPr>
        <p:spPr>
          <a:xfrm>
            <a:off x="10899058" y="5628967"/>
            <a:ext cx="1150374" cy="110121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9AF9379-46CD-59DF-C245-41CFFF401E3F}"/>
              </a:ext>
            </a:extLst>
          </p:cNvPr>
          <p:cNvSpPr/>
          <p:nvPr/>
        </p:nvSpPr>
        <p:spPr>
          <a:xfrm>
            <a:off x="10456607" y="703006"/>
            <a:ext cx="1150374" cy="110121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04B2131E-FFD6-631E-9F2F-AFB7A8E69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142" y="186813"/>
            <a:ext cx="2087514" cy="95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878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</Words>
  <Application>Microsoft Office PowerPoint</Application>
  <PresentationFormat>Geniş ekran</PresentationFormat>
  <Paragraphs>1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Av. Pelşin SENKÜR</dc:creator>
  <cp:lastModifiedBy>Av. Pelşin SENKÜR</cp:lastModifiedBy>
  <cp:revision>3</cp:revision>
  <dcterms:created xsi:type="dcterms:W3CDTF">2023-06-06T15:17:35Z</dcterms:created>
  <dcterms:modified xsi:type="dcterms:W3CDTF">2023-06-06T15:22:44Z</dcterms:modified>
</cp:coreProperties>
</file>